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53" autoAdjust="0"/>
    <p:restoredTop sz="94660"/>
  </p:normalViewPr>
  <p:slideViewPr>
    <p:cSldViewPr snapToGrid="0">
      <p:cViewPr varScale="1">
        <p:scale>
          <a:sx n="57" d="100"/>
          <a:sy n="57" d="100"/>
        </p:scale>
        <p:origin x="9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8209E2-DB03-4E50-8BCE-9011E66655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BDF16FC-1093-49F2-9059-F4C347432D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E711CB-7112-4016-8B91-4AB337605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0B7AD0-3E10-40DE-B46D-233DEA8BD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2B0AF-9925-4EDF-832F-1BB38C8ED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0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A4DF9F-A745-414C-B96A-4D3290A95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15270B-6B5A-4508-993F-2CD3C186FB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15613E-CD13-4361-BAFC-1969F6869F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090988-F082-48D7-BA7B-1EA7447D01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BAAD6-AEA1-42A6-A96C-67323B088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149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B7D299B-A0E5-4691-9601-3DB8DEBF395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29B33C-9D90-4107-A639-7C65277790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85A442-BF11-4925-AFE3-394A3F2FA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A9D31-B199-47F7-9CBD-EA267954B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EFDBEC-3C73-4FA0-A730-51F9B31FE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50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3E7A2D-0C51-4A1A-BC9A-13E3A5E0D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6D213C-9B66-4562-8240-5A8683A13C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53F7CA-C9DC-4EDB-8153-7AD3751845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F0F46-BB31-403D-BD3B-F5DB7BE5EE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F05E0-56A7-45EF-BAD8-8E70413A3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80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B8E0C6-E48E-45C4-9CF3-1CA099617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90FB3C-98FC-426E-9038-FAE007AC9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A0D6EF-5710-4BA3-97D6-31E9C66DAF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3574B9-232F-4192-B429-78BCC35B3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BB27E1-3266-4549-A905-E81670DF2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252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534658-1BE0-4245-9E8B-0E853FEA32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03DC72-A970-4C37-9CCB-CF78314C9E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B992DD4-AEE8-42EB-BAAE-B0D2BD7A5F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6766C1-8394-4C05-BD00-47CAF84926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39A52-A8CD-4EC9-BD94-366F386494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B68F1B-5833-4931-80EC-89BEF141E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280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6F1780-DE5B-48D1-82B0-2E29E044D3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F2E58A-60F8-4A90-89A5-1B648CD370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41281E-6F03-41EE-A98D-3DA47DF74D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DCC743-D1AA-43E6-BB22-865660CEF30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9DA766-A051-4965-AF91-7046D69C86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18BE7F-FFFA-4E67-8A53-053E32F98E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D21815-F205-4928-A3B2-48C6EBE0C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661BAB8-D278-4B31-8A61-1B35E9F83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1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4E14F4-D39B-473E-A45A-1F57E92F2C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89DD39-9019-432A-9638-94A881C13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87FF89A-4B32-455B-A081-79B4F4D9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111CE5-B94B-4224-A019-173DEDA7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02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81A0D9-D0CE-4D77-B412-2A0D874F3D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57D4EC-0E2D-43CF-AC9E-E12F7BA99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78059A-AD62-4555-B857-899E61FA1E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5189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C58F0-5B53-4A9B-8FF8-D6A0C010FD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F36435-DF12-4E8C-8659-0A94FB4774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C940CFD-7241-4357-9AFB-88AD0431620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4CA4EB-EDC5-4F19-9E4A-33388079F4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B04200-C664-4B6F-B9D8-C2A2E32263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A31863F-E584-44F3-A744-B1D6385C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21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5DD6A-A8EE-4CC8-B93A-1A841E7AC7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3B6A60-208D-450A-9B10-D3C70F5EFB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95D9E4E-4518-4BA6-B933-8FBADD83E4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AAF6CD8-9CA3-463C-8686-95D5D21F9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ABB89-883E-4019-B728-32E04CA3DE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9E565D-4CA9-41D1-A280-796B8BFB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39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3706E72-682B-46E7-A296-0B1463F0A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12ECE7-DC14-42DF-B032-420B7AD4EA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CA2F21-F0DF-4F9B-B2A5-EAE7D72548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D793B-BC10-4C28-9CD8-9C23D3927384}" type="datetimeFigureOut">
              <a:rPr lang="en-US" smtClean="0"/>
              <a:t>5/18/2020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1873B-22B4-4606-B56D-8CA075B9BDB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B65FA-6AAF-428C-9C18-78E3AD0227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A4E02-F257-442A-8C0E-F759D37C95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9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759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2020-05-19T04:44:15Z</dcterms:created>
  <dcterms:modified xsi:type="dcterms:W3CDTF">2020-05-19T04:45:02Z</dcterms:modified>
</cp:coreProperties>
</file>